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6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 建忠" initials="朱" lastIdx="1" clrIdx="0">
    <p:extLst>
      <p:ext uri="{19B8F6BF-5375-455C-9EA6-DF929625EA0E}">
        <p15:presenceInfo xmlns:p15="http://schemas.microsoft.com/office/powerpoint/2012/main" userId="d5e8f13684e5fc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74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16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502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0540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00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4709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017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88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39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99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69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84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5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0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0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25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4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438A1C7-6581-47FF-8024-85BA1692913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6DDE77F-CC4A-4FCE-8CA0-328B0372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53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0514A20-A22D-4323-A64E-20E0986B98AD}"/>
              </a:ext>
            </a:extLst>
          </p:cNvPr>
          <p:cNvSpPr txBox="1"/>
          <p:nvPr/>
        </p:nvSpPr>
        <p:spPr>
          <a:xfrm>
            <a:off x="8185639" y="5205046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小组成员：陈栩明 郭永聪 朱建忠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8BB7ED-9E29-4362-B49E-50B419819660}"/>
              </a:ext>
            </a:extLst>
          </p:cNvPr>
          <p:cNvSpPr txBox="1"/>
          <p:nvPr/>
        </p:nvSpPr>
        <p:spPr>
          <a:xfrm>
            <a:off x="4496134" y="1138452"/>
            <a:ext cx="354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cap="all" dirty="0">
                <a:ln w="3175" cmpd="sng">
                  <a:noFill/>
                </a:ln>
                <a:solidFill>
                  <a:prstClr val="white"/>
                </a:solidFill>
                <a:cs typeface="+mj-cs"/>
              </a:rPr>
              <a:t>叮当猫口袋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8CB72A-70E0-4DCB-AD0A-9DEDDC3BBF9E}"/>
              </a:ext>
            </a:extLst>
          </p:cNvPr>
          <p:cNvSpPr/>
          <p:nvPr/>
        </p:nvSpPr>
        <p:spPr>
          <a:xfrm>
            <a:off x="8185639" y="569747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汇报人：朱建忠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0E12E1-302A-4932-8DF2-04EC9536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6" y="275008"/>
            <a:ext cx="2927583" cy="634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7105650" y="542925"/>
            <a:ext cx="437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站封面提取，可以保存到本地再分享给需要的人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DDCC9-018B-4419-898B-AE99738D4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17" y="314325"/>
            <a:ext cx="2991583" cy="6229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30B898-854A-4C14-8EE5-C4A447828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9" y="314324"/>
            <a:ext cx="2908788" cy="62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4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7467600" y="542925"/>
            <a:ext cx="437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生命时钟，选择出生日期，软件获取当前时间，计算时间差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246423-C00A-48BA-B807-A0FA911F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0" y="271462"/>
            <a:ext cx="2914650" cy="6315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8D5498-2BC2-4CD7-8B1B-07F6B4FD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90" y="271461"/>
            <a:ext cx="29146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27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7376A23-32B1-41DA-AF12-5575F38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63" y="1521048"/>
            <a:ext cx="6568902" cy="2253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798ACB-493E-46C4-9FCB-D6CC3B33F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23" y="4105274"/>
            <a:ext cx="6556442" cy="21812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555F31E-BCF5-4200-9342-2B322A751AE8}"/>
              </a:ext>
            </a:extLst>
          </p:cNvPr>
          <p:cNvSpPr txBox="1"/>
          <p:nvPr/>
        </p:nvSpPr>
        <p:spPr>
          <a:xfrm>
            <a:off x="717723" y="571501"/>
            <a:ext cx="301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兼容性测试报告</a:t>
            </a:r>
          </a:p>
        </p:txBody>
      </p:sp>
    </p:spTree>
    <p:extLst>
      <p:ext uri="{BB962C8B-B14F-4D97-AF65-F5344CB8AC3E}">
        <p14:creationId xmlns:p14="http://schemas.microsoft.com/office/powerpoint/2010/main" val="184445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F8E75-987F-4875-8327-421CA902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64968"/>
            <a:ext cx="8534400" cy="1507067"/>
          </a:xfrm>
        </p:spPr>
        <p:txBody>
          <a:bodyPr/>
          <a:lstStyle/>
          <a:p>
            <a:r>
              <a:rPr lang="zh-CN" altLang="en-US" dirty="0"/>
              <a:t>用户反馈与意见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350CF4-978C-4496-B450-1D75387B6B96}"/>
              </a:ext>
            </a:extLst>
          </p:cNvPr>
          <p:cNvSpPr txBox="1"/>
          <p:nvPr/>
        </p:nvSpPr>
        <p:spPr>
          <a:xfrm>
            <a:off x="684212" y="173458"/>
            <a:ext cx="8751114" cy="5545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200000"/>
              </a:lnSpc>
              <a:buAutoNum type="arabicPeriod"/>
            </a:pPr>
            <a:r>
              <a:rPr lang="zh-CN" altLang="en-US" dirty="0"/>
              <a:t>分贝检测：单纯显示分贝值，不能让用户对周围环境有很好的理解，</a:t>
            </a:r>
            <a:endParaRPr lang="en-US" altLang="zh-CN" dirty="0"/>
          </a:p>
          <a:p>
            <a:pPr algn="just">
              <a:lnSpc>
                <a:spcPct val="200000"/>
              </a:lnSpc>
            </a:pPr>
            <a:r>
              <a:rPr lang="en-US" altLang="zh-CN" dirty="0"/>
              <a:t>			  </a:t>
            </a:r>
            <a:r>
              <a:rPr lang="zh-CN" altLang="en-US" dirty="0"/>
              <a:t>应该形象地显示相应等级分贝值的具体含义。</a:t>
            </a:r>
          </a:p>
          <a:p>
            <a:pPr algn="just">
              <a:lnSpc>
                <a:spcPct val="20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取色器：用户得到想要的颜色代号后，提供一键复制功能。</a:t>
            </a:r>
          </a:p>
          <a:p>
            <a:pPr algn="just">
              <a:lnSpc>
                <a:spcPct val="20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画板：应该提供保存甚至是分享功能。</a:t>
            </a:r>
            <a:endParaRPr lang="en-US" altLang="zh-CN" dirty="0"/>
          </a:p>
          <a:p>
            <a:pPr algn="just">
              <a:lnSpc>
                <a:spcPct val="20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“垃圾分类查询”优化：点击查询按钮之后，关闭软键盘。</a:t>
            </a:r>
          </a:p>
          <a:p>
            <a:pPr algn="just">
              <a:lnSpc>
                <a:spcPct val="200000"/>
              </a:lnSpc>
            </a:pPr>
            <a:r>
              <a:rPr lang="en-US" altLang="zh-CN" dirty="0"/>
              <a:t>5.</a:t>
            </a:r>
            <a:r>
              <a:rPr lang="zh-CN" altLang="en-US" dirty="0"/>
              <a:t>“</a:t>
            </a:r>
            <a:r>
              <a:rPr lang="en-US" altLang="zh-CN" dirty="0" err="1"/>
              <a:t>Bilibili</a:t>
            </a:r>
            <a:r>
              <a:rPr lang="zh-CN" altLang="en-US" dirty="0"/>
              <a:t>视频封面提取”优化建议：点击提取按钮之后，关闭软键盘（已解决）</a:t>
            </a:r>
            <a:r>
              <a:rPr lang="en-US" altLang="zh-CN" dirty="0"/>
              <a:t>;</a:t>
            </a:r>
          </a:p>
          <a:p>
            <a:pPr algn="just">
              <a:lnSpc>
                <a:spcPct val="200000"/>
              </a:lnSpc>
            </a:pPr>
            <a:r>
              <a:rPr lang="en-US" altLang="zh-CN" dirty="0"/>
              <a:t>								 </a:t>
            </a:r>
            <a:r>
              <a:rPr lang="zh-CN" altLang="en-US" dirty="0"/>
              <a:t>添加分享功能</a:t>
            </a:r>
            <a:endParaRPr lang="en-US" altLang="zh-CN" dirty="0"/>
          </a:p>
          <a:p>
            <a:pPr algn="just">
              <a:lnSpc>
                <a:spcPct val="200000"/>
              </a:lnSpc>
            </a:pPr>
            <a:r>
              <a:rPr lang="en-US" altLang="zh-CN" dirty="0"/>
              <a:t>							 	 </a:t>
            </a:r>
            <a:r>
              <a:rPr lang="zh-CN" altLang="en-US" dirty="0"/>
              <a:t>保存封面之后，用</a:t>
            </a:r>
            <a:r>
              <a:rPr lang="en-US" altLang="zh-CN" dirty="0"/>
              <a:t>Toast</a:t>
            </a:r>
            <a:r>
              <a:rPr lang="zh-CN" altLang="en-US" dirty="0"/>
              <a:t>提示保存在哪个目录。</a:t>
            </a:r>
          </a:p>
          <a:p>
            <a:pPr algn="just">
              <a:lnSpc>
                <a:spcPct val="200000"/>
              </a:lnSpc>
            </a:pPr>
            <a:r>
              <a:rPr lang="en-US" altLang="zh-CN" dirty="0"/>
              <a:t>6.</a:t>
            </a:r>
            <a:r>
              <a:rPr lang="zh-CN" altLang="en-US" dirty="0"/>
              <a:t>“历史上的今天”优化建议：文字变大一点。</a:t>
            </a:r>
          </a:p>
          <a:p>
            <a:pPr algn="just">
              <a:lnSpc>
                <a:spcPct val="2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4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DE9AB-918D-4583-90C4-9284B9FE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小组分工合作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12C599-4C39-44EB-BDFA-0AB9D94AE09F}"/>
              </a:ext>
            </a:extLst>
          </p:cNvPr>
          <p:cNvSpPr txBox="1"/>
          <p:nvPr/>
        </p:nvSpPr>
        <p:spPr>
          <a:xfrm>
            <a:off x="684212" y="1162050"/>
            <a:ext cx="55435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陈栩明：分工统筹安排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郭永聪：</a:t>
            </a:r>
            <a:r>
              <a:rPr lang="en-US" altLang="zh-CN" sz="2800" dirty="0"/>
              <a:t>UI</a:t>
            </a:r>
            <a:r>
              <a:rPr lang="zh-CN" altLang="en-US" sz="2800" dirty="0"/>
              <a:t>切换效果等设计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朱建忠：后期优化，收集用户体验反馈进行修改</a:t>
            </a:r>
          </a:p>
        </p:txBody>
      </p:sp>
    </p:spTree>
    <p:extLst>
      <p:ext uri="{BB962C8B-B14F-4D97-AF65-F5344CB8AC3E}">
        <p14:creationId xmlns:p14="http://schemas.microsoft.com/office/powerpoint/2010/main" val="178264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5591175" y="876300"/>
            <a:ext cx="41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视频展示</a:t>
            </a:r>
          </a:p>
        </p:txBody>
      </p:sp>
      <p:pic>
        <p:nvPicPr>
          <p:cNvPr id="2" name="aeddd36073f04ad0cf2b457ee4c9757d">
            <a:hlinkClick r:id="" action="ppaction://media"/>
            <a:extLst>
              <a:ext uri="{FF2B5EF4-FFF2-40B4-BE49-F238E27FC236}">
                <a16:creationId xmlns:a16="http://schemas.microsoft.com/office/drawing/2014/main" id="{4E49E67E-B5D4-4561-BB15-D12FCB7086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300" y="196620"/>
            <a:ext cx="2908300" cy="646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7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457B5CF-EE94-4ABD-BD56-B436525F4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7" y="175846"/>
            <a:ext cx="3165231" cy="65063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5591175" y="876300"/>
            <a:ext cx="41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生成最小值、最大值之间的随机数</a:t>
            </a:r>
          </a:p>
        </p:txBody>
      </p:sp>
    </p:spTree>
    <p:extLst>
      <p:ext uri="{BB962C8B-B14F-4D97-AF65-F5344CB8AC3E}">
        <p14:creationId xmlns:p14="http://schemas.microsoft.com/office/powerpoint/2010/main" val="328587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5324475" y="533400"/>
            <a:ext cx="41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垃圾分类，调用</a:t>
            </a:r>
            <a:r>
              <a:rPr lang="en-US" altLang="zh-CN" dirty="0" err="1"/>
              <a:t>api</a:t>
            </a:r>
            <a:r>
              <a:rPr lang="zh-CN" altLang="en-US" dirty="0"/>
              <a:t>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1C485-003C-4B4C-9A69-D528EE09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4" y="185737"/>
            <a:ext cx="3165231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2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8066209" y="552450"/>
            <a:ext cx="416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分贝检测，每秒钟更新</a:t>
            </a:r>
            <a:r>
              <a:rPr lang="en-US" altLang="zh-CN" dirty="0"/>
              <a:t>10</a:t>
            </a:r>
            <a:r>
              <a:rPr lang="zh-CN" altLang="en-US" dirty="0"/>
              <a:t>次左右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487E0E-E991-41D4-AA64-E996CEA1F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4" y="285750"/>
            <a:ext cx="3165231" cy="59817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1CEA24-5C7C-4603-A55B-6171C407F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09" y="285750"/>
            <a:ext cx="3165231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9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5324475" y="533400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取色器，适合开发者提取需要的颜色号码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E6D29B-3D69-4670-83CF-AE0E6D3C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09" y="254793"/>
            <a:ext cx="3165231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7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5553075" y="838200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绘画板，可以擦除、回退、前进、清空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0FFBEA-2668-4C30-BF19-A1BFBFFF7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0" y="295275"/>
            <a:ext cx="3163766" cy="61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1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5553075" y="838200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便签，右下角精确显示到记录时的时分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750356-77F4-4D18-BC45-9D6800E26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09" y="361950"/>
            <a:ext cx="3165231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2639D2-78EE-429A-A709-443E98CDAD3A}"/>
              </a:ext>
            </a:extLst>
          </p:cNvPr>
          <p:cNvSpPr txBox="1"/>
          <p:nvPr/>
        </p:nvSpPr>
        <p:spPr>
          <a:xfrm>
            <a:off x="7011866" y="666750"/>
            <a:ext cx="437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历史上的今天，可以回顾往年的今天发生过哪些值得纪念的事情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7BE8EE6-38AB-4F90-B1AF-CF2AC41DC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3" y="400050"/>
            <a:ext cx="2628901" cy="5695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C6F083-B186-4D22-A86E-7BBBB756E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35" y="400050"/>
            <a:ext cx="26289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57914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</TotalTime>
  <Words>306</Words>
  <Application>Microsoft Office PowerPoint</Application>
  <PresentationFormat>宽屏</PresentationFormat>
  <Paragraphs>30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Century Gothic</vt:lpstr>
      <vt:lpstr>Wingdings 3</vt:lpstr>
      <vt:lpstr>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用户反馈与意见</vt:lpstr>
      <vt:lpstr>小组分工合作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建忠</dc:creator>
  <cp:lastModifiedBy>朱 建忠</cp:lastModifiedBy>
  <cp:revision>9</cp:revision>
  <dcterms:created xsi:type="dcterms:W3CDTF">2019-12-17T16:49:01Z</dcterms:created>
  <dcterms:modified xsi:type="dcterms:W3CDTF">2019-12-18T04:53:46Z</dcterms:modified>
</cp:coreProperties>
</file>